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rgbClr val="000000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http://www.google.nl/imgres?safe=active&amp;hl=nl&amp;biw=1366&amp;bih=656&amp;tbm=isch&amp;tbnid=0btID8xy1qyCaM:&amp;imgrefurl=http://papillon971.blogspot.com/2012/03/wissembourg-alsace.html&amp;docid=rAJReg6vpWBXtM&amp;imgurl=http://3.bp.blogspot.com/-rNyU2bCyYkM/T15hTE24ZwI/AAAAAAAABrs/bQe1aqjwr8E/s1600/wissembourg7.jpg&amp;w=900&amp;h=600&amp;ei=mrFTUtfILIal0AWzrIDIAQ&amp;zoom=1&amp;ved=1t:3588,r:69,s:0,i:301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Nous vacances 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nl"/>
              <a:t>Maartje</a:t>
            </a:r>
          </a:p>
          <a:p>
            <a:pPr rtl="0" lvl="0">
              <a:spcBef>
                <a:spcPts val="0"/>
              </a:spcBef>
              <a:buNone/>
            </a:pPr>
            <a:r>
              <a:rPr lang="nl"/>
              <a:t>Esmee</a:t>
            </a:r>
          </a:p>
          <a:p>
            <a:pPr rtl="0" lvl="0">
              <a:spcBef>
                <a:spcPts val="0"/>
              </a:spcBef>
              <a:buNone/>
            </a:pPr>
            <a:r>
              <a:rPr lang="nl"/>
              <a:t>Guido</a:t>
            </a:r>
          </a:p>
          <a:p>
            <a:pPr rtl="0" lvl="0">
              <a:spcBef>
                <a:spcPts val="0"/>
              </a:spcBef>
              <a:buNone/>
            </a:pPr>
            <a:r>
              <a:rPr lang="nl"/>
              <a:t>Jauke</a:t>
            </a:r>
          </a:p>
          <a:p>
            <a:pPr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Jauke 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b="1" lang="nl"/>
              <a:t>Strasbourg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nl">
                <a:solidFill>
                  <a:schemeClr val="dk1"/>
                </a:solidFill>
              </a:rPr>
              <a:t>-vacances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nl">
                <a:solidFill>
                  <a:schemeClr val="dk1"/>
                </a:solidFill>
              </a:rPr>
              <a:t>-dimache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nl">
                <a:solidFill>
                  <a:schemeClr val="dk1"/>
                </a:solidFill>
              </a:rPr>
              <a:t>-cinema</a:t>
            </a: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1" name="Shape 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897025" x="3373325"/>
            <a:ext cy="3054424" cx="407257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Guido 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b="1" sz="3600" lang="nl">
                <a:solidFill>
                  <a:schemeClr val="dk1"/>
                </a:solidFill>
              </a:rPr>
              <a:t>Mullhouse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3600" lang="nl">
                <a:solidFill>
                  <a:schemeClr val="dk1"/>
                </a:solidFill>
              </a:rPr>
              <a:t>-</a:t>
            </a:r>
            <a:r>
              <a:rPr sz="2400" lang="nl">
                <a:solidFill>
                  <a:schemeClr val="dk1"/>
                </a:solidFill>
              </a:rPr>
              <a:t>Vacances à Mullhouse!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nl">
                <a:solidFill>
                  <a:schemeClr val="dk1"/>
                </a:solidFill>
              </a:rPr>
              <a:t>- Shopping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nl">
                <a:solidFill>
                  <a:schemeClr val="dk1"/>
                </a:solidFill>
              </a:rPr>
              <a:t>- Un parc aquatique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nl">
                <a:solidFill>
                  <a:schemeClr val="dk1"/>
                </a:solidFill>
              </a:rPr>
              <a:t>- Allés á la maison.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02600" x="4070025"/>
            <a:ext cy="3397324" cx="46167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380700" x="457200"/>
            <a:ext cy="1143000" cx="7363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Esmee 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2400" lang="nl">
                <a:solidFill>
                  <a:schemeClr val="dk1"/>
                </a:solidFill>
              </a:rPr>
              <a:t>Colmar</a:t>
            </a:r>
            <a:r>
              <a:rPr sz="2400" lang="nl">
                <a:solidFill>
                  <a:schemeClr val="dk1"/>
                </a:solidFill>
              </a:rPr>
              <a:t>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nl">
                <a:solidFill>
                  <a:schemeClr val="dk1"/>
                </a:solidFill>
              </a:rPr>
              <a:t>- Arrive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nl">
                <a:solidFill>
                  <a:schemeClr val="dk1"/>
                </a:solidFill>
              </a:rPr>
              <a:t>- Visitais le musée Unterlinden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nl">
                <a:solidFill>
                  <a:schemeClr val="dk1"/>
                </a:solidFill>
              </a:rPr>
              <a:t>- Ma copine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nl">
                <a:solidFill>
                  <a:schemeClr val="dk1"/>
                </a:solidFill>
              </a:rPr>
              <a:t>- L'étoile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nl">
                <a:solidFill>
                  <a:schemeClr val="dk1"/>
                </a:solidFill>
              </a:rPr>
              <a:t>- Le piscine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nl">
                <a:solidFill>
                  <a:schemeClr val="dk1"/>
                </a:solidFill>
              </a:rPr>
              <a:t>- La grasse matinée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nl">
                <a:solidFill>
                  <a:schemeClr val="dk1"/>
                </a:solidFill>
              </a:rPr>
              <a:t>- Rentre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510448" x="3629800"/>
            <a:ext cy="2625073" cx="4894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Maartje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417650" x="457200"/>
            <a:ext cy="4967700" cx="8936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nl"/>
              <a:t>Wissembourg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2400" lang="nl"/>
              <a:t>- Arrivé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nl"/>
              <a:t>- Plage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nl"/>
              <a:t>- Escaladé et montagnes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nl"/>
              <a:t>- Piscine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nl"/>
              <a:t>- D'hôtel</a:t>
            </a:r>
          </a:p>
          <a:p>
            <a:pPr indent="457200" marL="2286000">
              <a:spcBef>
                <a:spcPts val="0"/>
              </a:spcBef>
              <a:buNone/>
            </a:pPr>
            <a:r>
              <a:t/>
            </a:r>
            <a:endParaRPr b="1" sz="4800"/>
          </a:p>
        </p:txBody>
      </p:sp>
      <p:sp>
        <p:nvSpPr>
          <p:cNvPr id="52" name="Shape 52"/>
          <p:cNvSpPr txBox="1"/>
          <p:nvPr/>
        </p:nvSpPr>
        <p:spPr>
          <a:xfrm>
            <a:off y="3426500" x="5686800"/>
            <a:ext cy="30000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 marR="114300">
              <a:lnSpc>
                <a:spcPct val="103125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sz="800" lang="nl">
                <a:solidFill>
                  <a:srgbClr val="FFFFFF"/>
                </a:solidFill>
                <a:hlinkClick r:id="rId3"/>
              </a:rPr>
              <a:t>900 × 600 - papillon971.blogspot.com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075200" x="4108550"/>
            <a:ext cy="4438650" cx="4827475"/>
          </a:xfrm>
          <a:prstGeom prst="rect">
            <a:avLst/>
          </a:prstGeom>
        </p:spPr>
      </p:pic>
      <p:sp>
        <p:nvSpPr>
          <p:cNvPr id="54" name="Shape 54"/>
          <p:cNvSpPr txBox="1"/>
          <p:nvPr/>
        </p:nvSpPr>
        <p:spPr>
          <a:xfrm>
            <a:off y="2918592" x="4901504"/>
            <a:ext cy="3507899" cx="37454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29545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