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presProps.xml" Type="http://schemas.openxmlformats.org/officeDocument/2006/relationships/presProps" Id="rId2"/><Relationship Target="theme/theme3.xml" Type="http://schemas.openxmlformats.org/officeDocument/2006/relationships/theme" Id="rId1"/><Relationship Target="slides/slide5.xml" Type="http://schemas.openxmlformats.org/officeDocument/2006/relationships/slide" Id="rId10"/><Relationship Target="slideMasters/slideMaster1.xml" Type="http://schemas.openxmlformats.org/officeDocument/2006/relationships/slideMaster" Id="rId4"/><Relationship Target="tableStyles.xml" Type="http://schemas.openxmlformats.org/officeDocument/2006/relationships/tableStyles" Id="rId3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" name="Shape 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" name="Shape 26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2" name="Shape 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" name="Shape 3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9" name="Shape 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0" name="Shape 4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6" name="Shape 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7" name="Shape 4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5" name="Shape 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idx="1" type="subTitle"/>
          </p:nvPr>
        </p:nvSpPr>
        <p:spPr>
          <a:xfrm>
            <a:off y="3786737" x="685800"/>
            <a:ext cy="1046400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Shape 9"/>
          <p:cNvSpPr txBox="1"/>
          <p:nvPr>
            <p:ph type="ctrTitle"/>
          </p:nvPr>
        </p:nvSpPr>
        <p:spPr>
          <a:xfrm>
            <a:off y="2111123" x="685800"/>
            <a:ext cy="1546500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600200" x="457200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600200" x="4692273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5875078" x="457200"/>
            <a:ext cy="692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 sz="1800">
                <a:solidFill>
                  <a:schemeClr val="dk1"/>
                </a:solidFill>
              </a:defRPr>
            </a:lvl1pPr>
            <a:lvl2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 sz="1800">
                <a:solidFill>
                  <a:schemeClr val="dk1"/>
                </a:solidFill>
              </a:defRPr>
            </a:lvl4pPr>
            <a:lvl5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 sz="1800">
                <a:solidFill>
                  <a:schemeClr val="dk1"/>
                </a:solidFill>
              </a:defRPr>
            </a:lvl7pPr>
            <a:lvl8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2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t="50%" b="50%" r="50%" l="50%"/>
          </a:path>
          <a:tileRect/>
        </a:gra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600"/>
              </a:spcBef>
              <a:buClr>
                <a:srgbClr val="000000"/>
              </a:buClr>
              <a:buSzPct val="100000"/>
              <a:buFont typeface="Arial"/>
              <a:buChar char="●"/>
              <a:defRPr strike="noStrike" u="none" b="0" cap="none" baseline="0" sz="30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480"/>
              </a:spcBef>
              <a:buClr>
                <a:srgbClr val="000000"/>
              </a:buClr>
              <a:buSzPct val="100000"/>
              <a:buFont typeface="Courier New"/>
              <a:buChar char="o"/>
              <a:defRPr strike="noStrike" u="none" b="0" cap="none" baseline="0" sz="24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480"/>
              </a:spcBef>
              <a:buClr>
                <a:srgbClr val="000000"/>
              </a:buClr>
              <a:buSzPct val="100000"/>
              <a:buFont typeface="Wingdings"/>
              <a:buChar char="§"/>
              <a:defRPr strike="noStrike" u="none" b="0" cap="none" baseline="0" sz="24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360"/>
              </a:spcBef>
              <a:buClr>
                <a:srgbClr val="000000"/>
              </a:buClr>
              <a:buSzPct val="100000"/>
              <a:buFont typeface="Arial"/>
              <a:buChar char="●"/>
              <a:defRPr strike="noStrike" u="none" b="0" cap="none" baseline="0" sz="18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360"/>
              </a:spcBef>
              <a:buClr>
                <a:srgbClr val="000000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360"/>
              </a:spcBef>
              <a:buClr>
                <a:srgbClr val="000000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360"/>
              </a:spcBef>
              <a:buClr>
                <a:srgbClr val="000000"/>
              </a:buClr>
              <a:buSzPct val="100000"/>
              <a:buFont typeface="Arial"/>
              <a:buChar char="●"/>
              <a:defRPr strike="noStrike" u="none" b="0" cap="none" baseline="0" sz="18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360"/>
              </a:spcBef>
              <a:buClr>
                <a:srgbClr val="000000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360"/>
              </a:spcBef>
              <a:buClr>
                <a:srgbClr val="000000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jp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jp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jpg" Type="http://schemas.openxmlformats.org/officeDocument/2006/relationships/image" Id="rId4"/><Relationship Target="http://www.google.nl/imgres?safe=active&amp;hl=nl&amp;biw=1366&amp;bih=656&amp;tbm=isch&amp;tbnid=0btID8xy1qyCaM:&amp;imgrefurl=http://papillon971.blogspot.com/2012/03/wissembourg-alsace.html&amp;docid=rAJReg6vpWBXtM&amp;imgurl=http://3.bp.blogspot.com/-rNyU2bCyYkM/T15hTE24ZwI/AAAAAAAABrs/bQe1aqjwr8E/s1600/wissembourg7.jpg&amp;w=900&amp;h=600&amp;ei=mrFTUtfILIal0AWzrIDIAQ&amp;zoom=1&amp;ved=1t:3588,r:69,s:0,i:301" Type="http://schemas.openxmlformats.org/officeDocument/2006/relationships/hyperlink" TargetMode="External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>
            <p:ph type="ctrTitle"/>
          </p:nvPr>
        </p:nvSpPr>
        <p:spPr>
          <a:xfrm>
            <a:off y="2111123" x="685800"/>
            <a:ext cy="1546474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nl"/>
              <a:t>Nous vacances </a:t>
            </a:r>
          </a:p>
        </p:txBody>
      </p:sp>
      <p:sp>
        <p:nvSpPr>
          <p:cNvPr id="24" name="Shape 24"/>
          <p:cNvSpPr txBox="1"/>
          <p:nvPr>
            <p:ph idx="1" type="subTitle"/>
          </p:nvPr>
        </p:nvSpPr>
        <p:spPr>
          <a:xfrm>
            <a:off y="3786737" x="685800"/>
            <a:ext cy="1046317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nl"/>
              <a:t>Maartje</a:t>
            </a:r>
          </a:p>
          <a:p>
            <a:pPr rtl="0" lvl="0">
              <a:spcBef>
                <a:spcPts val="0"/>
              </a:spcBef>
              <a:buNone/>
            </a:pPr>
            <a:r>
              <a:rPr lang="nl"/>
              <a:t>Esmee</a:t>
            </a:r>
          </a:p>
          <a:p>
            <a:pPr rtl="0" lvl="0">
              <a:spcBef>
                <a:spcPts val="0"/>
              </a:spcBef>
              <a:buNone/>
            </a:pPr>
            <a:r>
              <a:rPr lang="nl"/>
              <a:t>Guido</a:t>
            </a:r>
          </a:p>
          <a:p>
            <a:pPr rtl="0" lvl="0">
              <a:spcBef>
                <a:spcPts val="0"/>
              </a:spcBef>
              <a:buNone/>
            </a:pPr>
            <a:r>
              <a:rPr lang="nl"/>
              <a:t>Jauke</a:t>
            </a:r>
          </a:p>
          <a:p>
            <a:pPr algn="l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nl"/>
              <a:t>Jauke </a:t>
            </a:r>
          </a:p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nl"/>
              <a:t>Strasbourg 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 sz="2400">
              <a:solidFill>
                <a:schemeClr val="dk1"/>
              </a:solidFill>
            </a:endParaRPr>
          </a:p>
          <a:p>
            <a:pPr rtl="0" lv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lang="nl">
                <a:solidFill>
                  <a:schemeClr val="dk1"/>
                </a:solidFill>
              </a:rPr>
              <a:t>-vacances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lang="nl">
                <a:solidFill>
                  <a:schemeClr val="dk1"/>
                </a:solidFill>
              </a:rPr>
              <a:t>-dimache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lang="nl">
                <a:solidFill>
                  <a:schemeClr val="dk1"/>
                </a:solidFill>
              </a:rPr>
              <a:t>-cinema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i="1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31" name="Shape 31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2897025" x="3373325"/>
            <a:ext cy="3054424" cx="4072573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" name="Shape 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nl"/>
              <a:t>Guido </a:t>
            </a:r>
          </a:p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b="1" sz="3600" lang="nl">
                <a:solidFill>
                  <a:schemeClr val="dk1"/>
                </a:solidFill>
              </a:rPr>
              <a:t>Mullhouse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3600">
              <a:solidFill>
                <a:schemeClr val="dk1"/>
              </a:solidFill>
            </a:endParaRP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3600" lang="nl">
                <a:solidFill>
                  <a:schemeClr val="dk1"/>
                </a:solidFill>
              </a:rPr>
              <a:t>-</a:t>
            </a:r>
            <a:r>
              <a:rPr sz="2400" lang="nl">
                <a:solidFill>
                  <a:schemeClr val="dk1"/>
                </a:solidFill>
              </a:rPr>
              <a:t>Vacances à Mullhouse!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2400" lang="nl">
                <a:solidFill>
                  <a:schemeClr val="dk1"/>
                </a:solidFill>
              </a:rPr>
              <a:t>- Shopping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2400" lang="nl">
                <a:solidFill>
                  <a:schemeClr val="dk1"/>
                </a:solidFill>
              </a:rPr>
              <a:t>- Un parc aquatique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2400" lang="nl">
                <a:solidFill>
                  <a:schemeClr val="dk1"/>
                </a:solidFill>
              </a:rPr>
              <a:t>- Allés á la maison. 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3600">
              <a:solidFill>
                <a:schemeClr val="dk1"/>
              </a:solidFill>
            </a:endParaRPr>
          </a:p>
          <a:p>
            <a:pPr rtl="0" lv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38" name="Shape 38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2502600" x="4070025"/>
            <a:ext cy="3397324" cx="4616774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2" name="Shape 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y="380700" x="457200"/>
            <a:ext cy="1143000" cx="73634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nl"/>
              <a:t>Esmee </a:t>
            </a:r>
          </a:p>
        </p:txBody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b="1" sz="2400" lang="nl">
                <a:solidFill>
                  <a:schemeClr val="dk1"/>
                </a:solidFill>
              </a:rPr>
              <a:t>Colmar</a:t>
            </a:r>
            <a:r>
              <a:rPr sz="2400" lang="nl">
                <a:solidFill>
                  <a:schemeClr val="dk1"/>
                </a:solidFill>
              </a:rPr>
              <a:t> 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2400" lang="nl">
                <a:solidFill>
                  <a:schemeClr val="dk1"/>
                </a:solidFill>
              </a:rPr>
              <a:t>- Arrive 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2400" lang="nl">
                <a:solidFill>
                  <a:schemeClr val="dk1"/>
                </a:solidFill>
              </a:rPr>
              <a:t>- Visitais le musée Unterlinden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2400" lang="nl">
                <a:solidFill>
                  <a:schemeClr val="dk1"/>
                </a:solidFill>
              </a:rPr>
              <a:t>- Ma copine 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2400" lang="nl">
                <a:solidFill>
                  <a:schemeClr val="dk1"/>
                </a:solidFill>
              </a:rPr>
              <a:t>- L'étoile 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2400" lang="nl">
                <a:solidFill>
                  <a:schemeClr val="dk1"/>
                </a:solidFill>
              </a:rPr>
              <a:t>- Le piscine 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2400" lang="nl">
                <a:solidFill>
                  <a:schemeClr val="dk1"/>
                </a:solidFill>
              </a:rPr>
              <a:t>- La grasse matinée 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2400" lang="nl">
                <a:solidFill>
                  <a:schemeClr val="dk1"/>
                </a:solidFill>
              </a:rPr>
              <a:t>- Rentre 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  <a:p>
            <a:pPr rtl="0" lv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45" name="Shape 45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3510448" x="3629800"/>
            <a:ext cy="2625073" cx="4894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9" name="Shape 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nl"/>
              <a:t>Maartje</a:t>
            </a:r>
          </a:p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y="1417650" x="457200"/>
            <a:ext cy="4967700" cx="89366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b="1" sz="3600" lang="nl"/>
              <a:t>Wissembourg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rPr sz="2400" lang="nl"/>
              <a:t>- Arrivé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nl"/>
              <a:t>- Plage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nl"/>
              <a:t>- Escaladé et montagnes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nl"/>
              <a:t>- Piscine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nl"/>
              <a:t>- D'hôtel</a:t>
            </a:r>
          </a:p>
          <a:p>
            <a:pPr indent="457200" marL="2286000">
              <a:spcBef>
                <a:spcPts val="0"/>
              </a:spcBef>
              <a:buNone/>
            </a:pPr>
            <a:r>
              <a:t/>
            </a:r>
            <a:endParaRPr b="1" sz="4800"/>
          </a:p>
        </p:txBody>
      </p:sp>
      <p:sp>
        <p:nvSpPr>
          <p:cNvPr id="52" name="Shape 52"/>
          <p:cNvSpPr txBox="1"/>
          <p:nvPr/>
        </p:nvSpPr>
        <p:spPr>
          <a:xfrm>
            <a:off y="3426500" x="5686800"/>
            <a:ext cy="3000000" cx="30000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 marR="114300">
              <a:lnSpc>
                <a:spcPct val="103125"/>
              </a:lnSpc>
              <a:spcBef>
                <a:spcPts val="0"/>
              </a:spcBef>
              <a:spcAft>
                <a:spcPts val="900"/>
              </a:spcAft>
              <a:buNone/>
            </a:pPr>
            <a:r>
              <a:rPr sz="800" lang="nl">
                <a:solidFill>
                  <a:srgbClr val="FFFFFF"/>
                </a:solidFill>
                <a:hlinkClick r:id="rId3"/>
              </a:rPr>
              <a:t>900 × 600 - papillon971.blogspot.com</a:t>
            </a:r>
          </a:p>
        </p:txBody>
      </p:sp>
      <p:pic>
        <p:nvPicPr>
          <p:cNvPr id="53" name="Shape 53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y="2075200" x="4108550"/>
            <a:ext cy="4438650" cx="4827475"/>
          </a:xfrm>
          <a:prstGeom prst="rect">
            <a:avLst/>
          </a:prstGeom>
        </p:spPr>
      </p:pic>
      <p:sp>
        <p:nvSpPr>
          <p:cNvPr id="54" name="Shape 54"/>
          <p:cNvSpPr txBox="1"/>
          <p:nvPr/>
        </p:nvSpPr>
        <p:spPr>
          <a:xfrm>
            <a:off y="2918592" x="4901504"/>
            <a:ext cy="3507899" cx="37454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lnSpc>
                <a:spcPct val="129545"/>
              </a:lnSpc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