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8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slides/slide2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9.xml" ContentType="application/vnd.openxmlformats-officedocument.presentationml.slide+xml"/>
  <Override PartName="/ppt/slides/slide9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27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4.xml" ContentType="application/vnd.openxmlformats-officedocument.presentationml.slide+xml"/>
  <Override PartName="/ppt/slides/slide14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4.xml" Type="http://schemas.openxmlformats.org/officeDocument/2006/relationships/slide" Id="rId19"/><Relationship Target="slides/slide13.xml" Type="http://schemas.openxmlformats.org/officeDocument/2006/relationships/slide" Id="rId18"/><Relationship Target="slides/slide12.xml" Type="http://schemas.openxmlformats.org/officeDocument/2006/relationships/slide" Id="rId17"/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slides/slide25.xml" Type="http://schemas.openxmlformats.org/officeDocument/2006/relationships/slide" Id="rId30"/><Relationship Target="slides/slide7.xml" Type="http://schemas.openxmlformats.org/officeDocument/2006/relationships/slide" Id="rId12"/><Relationship Target="slides/slide26.xml" Type="http://schemas.openxmlformats.org/officeDocument/2006/relationships/slide" Id="rId31"/><Relationship Target="slides/slide8.xml" Type="http://schemas.openxmlformats.org/officeDocument/2006/relationships/slide" Id="rId13"/><Relationship Target="slides/slide5.xml" Type="http://schemas.openxmlformats.org/officeDocument/2006/relationships/slide" Id="rId10"/><Relationship Target="slides/slide6.xml" Type="http://schemas.openxmlformats.org/officeDocument/2006/relationships/slide" Id="rId11"/><Relationship Target="slides/slide29.xml" Type="http://schemas.openxmlformats.org/officeDocument/2006/relationships/slide" Id="rId34"/><Relationship Target="slides/slide27.xml" Type="http://schemas.openxmlformats.org/officeDocument/2006/relationships/slide" Id="rId32"/><Relationship Target="slides/slide28.xml" Type="http://schemas.openxmlformats.org/officeDocument/2006/relationships/slide" Id="rId33"/><Relationship Target="slides/slide24.xml" Type="http://schemas.openxmlformats.org/officeDocument/2006/relationships/slide" Id="rId29"/><Relationship Target="slides/slide21.xml" Type="http://schemas.openxmlformats.org/officeDocument/2006/relationships/slide" Id="rId26"/><Relationship Target="slides/slide20.xml" Type="http://schemas.openxmlformats.org/officeDocument/2006/relationships/slide" Id="rId25"/><Relationship Target="slides/slide23.xml" Type="http://schemas.openxmlformats.org/officeDocument/2006/relationships/slide" Id="rId28"/><Relationship Target="slides/slide22.xml" Type="http://schemas.openxmlformats.org/officeDocument/2006/relationships/slide" Id="rId27"/><Relationship Target="presProps.xml" Type="http://schemas.openxmlformats.org/officeDocument/2006/relationships/presProps" Id="rId2"/><Relationship Target="slides/slide16.xml" Type="http://schemas.openxmlformats.org/officeDocument/2006/relationships/slide" Id="rId21"/><Relationship Target="theme/theme2.xml" Type="http://schemas.openxmlformats.org/officeDocument/2006/relationships/theme" Id="rId1"/><Relationship Target="slides/slide17.xml" Type="http://schemas.openxmlformats.org/officeDocument/2006/relationships/slide" Id="rId22"/><Relationship Target="slideMasters/slideMaster1.xml" Type="http://schemas.openxmlformats.org/officeDocument/2006/relationships/slideMaster" Id="rId4"/><Relationship Target="slides/slide18.xml" Type="http://schemas.openxmlformats.org/officeDocument/2006/relationships/slide" Id="rId23"/><Relationship Target="tableStyles.xml" Type="http://schemas.openxmlformats.org/officeDocument/2006/relationships/tableStyles" Id="rId3"/><Relationship Target="slides/slide19.xml" Type="http://schemas.openxmlformats.org/officeDocument/2006/relationships/slide" Id="rId24"/><Relationship Target="slides/slide15.xml" Type="http://schemas.openxmlformats.org/officeDocument/2006/relationships/slide" Id="rId20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3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6" name="Shape 2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7" name="Shape 27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1" name="Shape 10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2" name="Shape 102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9" name="Shape 10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0" name="Shape 110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7" name="Shape 1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4" name="Shape 12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5" name="Shape 125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2" name="Shape 13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3" name="Shape 133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9" name="Shape 1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0" name="Shape 140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41" name="Shape 14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47" name="Shape 14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8" name="Shape 148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49" name="Shape 14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6" name="Shape 15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7" name="Shape 157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63" name="Shape 16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4" name="Shape 164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65" name="Shape 16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74" name="Shape 17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5" name="Shape 175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76" name="Shape 17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2" name="Shape 3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3" name="Shape 33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4" name="Shape 3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82" name="Shape 18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3" name="Shape 183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84" name="Shape 18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90" name="Shape 19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1" name="Shape 191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92" name="Shape 19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98" name="Shape 19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9" name="Shape 199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00" name="Shape 20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05" name="Shape 20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6" name="Shape 206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07" name="Shape 20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12" name="Shape 2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13" name="Shape 213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14" name="Shape 21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21" name="Shape 22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22" name="Shape 222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23" name="Shape 22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28" name="Shape 22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29" name="Shape 229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30" name="Shape 23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36" name="Shape 23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37" name="Shape 237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38" name="Shape 23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45" name="Shape 2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46" name="Shape 246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47" name="Shape 24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52" name="Shape 25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53" name="Shape 253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54" name="Shape 25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1" name="Shape 4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2" name="Shape 42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0" name="Shape 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8" name="Shape 5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9" name="Shape 59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6" name="Shape 6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5" name="Shape 7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4" name="Shape 8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2" name="Shape 9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9" name="Shape 9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0" name="Shape 1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9" name="Shape 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Shape 20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>
                <a:solidFill>
                  <a:schemeClr val="dk1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1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t="50%" b="50%" r="50%" l="50%"/>
          </a:path>
          <a:tileRect/>
        </a:gra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SzPct val="100000"/>
              <a:defRPr sz="3000"/>
            </a:lvl1pPr>
            <a:lvl2pPr>
              <a:spcBef>
                <a:spcPts val="480"/>
              </a:spcBef>
              <a:buSzPct val="100000"/>
              <a:defRPr sz="2400"/>
            </a:lvl2pPr>
            <a:lvl3pPr>
              <a:spcBef>
                <a:spcPts val="480"/>
              </a:spcBef>
              <a:buSzPct val="100000"/>
              <a:defRPr sz="2400"/>
            </a:lvl3pPr>
            <a:lvl4pPr>
              <a:spcBef>
                <a:spcPts val="360"/>
              </a:spcBef>
              <a:buSzPct val="100000"/>
              <a:defRPr sz="1800"/>
            </a:lvl4pPr>
            <a:lvl5pPr>
              <a:spcBef>
                <a:spcPts val="360"/>
              </a:spcBef>
              <a:buSzPct val="100000"/>
              <a:defRPr sz="1800"/>
            </a:lvl5pPr>
            <a:lvl6pPr>
              <a:spcBef>
                <a:spcPts val="360"/>
              </a:spcBef>
              <a:buSzPct val="100000"/>
              <a:defRPr sz="1800"/>
            </a:lvl6pPr>
            <a:lvl7pPr>
              <a:spcBef>
                <a:spcPts val="360"/>
              </a:spcBef>
              <a:buSzPct val="100000"/>
              <a:defRPr sz="1800"/>
            </a:lvl7pPr>
            <a:lvl8pPr>
              <a:spcBef>
                <a:spcPts val="360"/>
              </a:spcBef>
              <a:buSzPct val="100000"/>
              <a:defRPr sz="1800"/>
            </a:lvl8pPr>
            <a:lvl9pPr>
              <a:spcBef>
                <a:spcPts val="360"/>
              </a:spcBef>
              <a:buSzPct val="100000"/>
              <a:defRPr sz="18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7.png" Type="http://schemas.openxmlformats.org/officeDocument/2006/relationships/image" Id="rId3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12.jpg" Type="http://schemas.openxmlformats.org/officeDocument/2006/relationships/image" Id="rId3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11.jpg" Type="http://schemas.openxmlformats.org/officeDocument/2006/relationships/image" Id="rId3"/></Relationships>
</file>

<file path=ppt/slides/_rels/slide12.xml.rels><?xml version="1.0" encoding="UTF-8" standalone="yes"?><Relationships xmlns="http://schemas.openxmlformats.org/package/2006/relationships"><Relationship Target="../notesSlides/notesSlide12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9.jpg" Type="http://schemas.openxmlformats.org/officeDocument/2006/relationships/image" Id="rId4"/><Relationship Target="../media/image15.jpg" Type="http://schemas.openxmlformats.org/officeDocument/2006/relationships/image" Id="rId3"/></Relationships>
</file>

<file path=ppt/slides/_rels/slide13.xml.rels><?xml version="1.0" encoding="UTF-8" standalone="yes"?><Relationships xmlns="http://schemas.openxmlformats.org/package/2006/relationships"><Relationship Target="../notesSlides/notesSlide13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18.jpg" Type="http://schemas.openxmlformats.org/officeDocument/2006/relationships/image" Id="rId3"/></Relationships>
</file>

<file path=ppt/slides/_rels/slide14.xml.rels><?xml version="1.0" encoding="UTF-8" standalone="yes"?><Relationships xmlns="http://schemas.openxmlformats.org/package/2006/relationships"><Relationship Target="../notesSlides/notesSlide14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14.jpg" Type="http://schemas.openxmlformats.org/officeDocument/2006/relationships/image" Id="rId3"/></Relationships>
</file>

<file path=ppt/slides/_rels/slide15.xml.rels><?xml version="1.0" encoding="UTF-8" standalone="yes"?><Relationships xmlns="http://schemas.openxmlformats.org/package/2006/relationships"><Relationship Target="../notesSlides/notesSlide15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16.jpg" Type="http://schemas.openxmlformats.org/officeDocument/2006/relationships/image" Id="rId3"/></Relationships>
</file>

<file path=ppt/slides/_rels/slide16.xml.rels><?xml version="1.0" encoding="UTF-8" standalone="yes"?><Relationships xmlns="http://schemas.openxmlformats.org/package/2006/relationships"><Relationship Target="../notesSlides/notesSlide16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19.jpg" Type="http://schemas.openxmlformats.org/officeDocument/2006/relationships/image" Id="rId3"/></Relationships>
</file>

<file path=ppt/slides/_rels/slide17.xml.rels><?xml version="1.0" encoding="UTF-8" standalone="yes"?><Relationships xmlns="http://schemas.openxmlformats.org/package/2006/relationships"><Relationship Target="../notesSlides/notesSlide17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21.jpg" Type="http://schemas.openxmlformats.org/officeDocument/2006/relationships/image" Id="rId4"/><Relationship Target="../media/image20.jpg" Type="http://schemas.openxmlformats.org/officeDocument/2006/relationships/image" Id="rId3"/></Relationships>
</file>

<file path=ppt/slides/_rels/slide18.xml.rels><?xml version="1.0" encoding="UTF-8" standalone="yes"?><Relationships xmlns="http://schemas.openxmlformats.org/package/2006/relationships"><Relationship Target="../notesSlides/notesSlide18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23.jpg" Type="http://schemas.openxmlformats.org/officeDocument/2006/relationships/image" Id="rId3"/></Relationships>
</file>

<file path=ppt/slides/_rels/slide19.xml.rels><?xml version="1.0" encoding="UTF-8" standalone="yes"?><Relationships xmlns="http://schemas.openxmlformats.org/package/2006/relationships"><Relationship Target="../notesSlides/notesSlide19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22.jpg" Type="http://schemas.openxmlformats.org/officeDocument/2006/relationships/image" Id="rId3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3.jpg" Type="http://schemas.openxmlformats.org/officeDocument/2006/relationships/image" Id="rId3"/></Relationships>
</file>

<file path=ppt/slides/_rels/slide20.xml.rels><?xml version="1.0" encoding="UTF-8" standalone="yes"?><Relationships xmlns="http://schemas.openxmlformats.org/package/2006/relationships"><Relationship Target="../notesSlides/notesSlide20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26.jpg" Type="http://schemas.openxmlformats.org/officeDocument/2006/relationships/image" Id="rId3"/></Relationships>
</file>

<file path=ppt/slides/_rels/slide21.xml.rels><?xml version="1.0" encoding="UTF-8" standalone="yes"?><Relationships xmlns="http://schemas.openxmlformats.org/package/2006/relationships"><Relationship Target="../notesSlides/notesSlide21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24.jpg" Type="http://schemas.openxmlformats.org/officeDocument/2006/relationships/image" Id="rId3"/></Relationships>
</file>

<file path=ppt/slides/_rels/slide22.xml.rels><?xml version="1.0" encoding="UTF-8" standalone="yes"?><Relationships xmlns="http://schemas.openxmlformats.org/package/2006/relationships"><Relationship Target="../notesSlides/notesSlide22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25.jpg" Type="http://schemas.openxmlformats.org/officeDocument/2006/relationships/image" Id="rId3"/></Relationships>
</file>

<file path=ppt/slides/_rels/slide23.xml.rels><?xml version="1.0" encoding="UTF-8" standalone="yes"?><Relationships xmlns="http://schemas.openxmlformats.org/package/2006/relationships"><Relationship Target="../notesSlides/notesSlide23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27.jpg" Type="http://schemas.openxmlformats.org/officeDocument/2006/relationships/image" Id="rId3"/></Relationships>
</file>

<file path=ppt/slides/_rels/slide24.xml.rels><?xml version="1.0" encoding="UTF-8" standalone="yes"?><Relationships xmlns="http://schemas.openxmlformats.org/package/2006/relationships"><Relationship Target="../notesSlides/notesSlide24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28.jpg" Type="http://schemas.openxmlformats.org/officeDocument/2006/relationships/image" Id="rId3"/></Relationships>
</file>

<file path=ppt/slides/_rels/slide25.xml.rels><?xml version="1.0" encoding="UTF-8" standalone="yes"?><Relationships xmlns="http://schemas.openxmlformats.org/package/2006/relationships"><Relationship Target="../notesSlides/notesSlide25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31.jpg" Type="http://schemas.openxmlformats.org/officeDocument/2006/relationships/image" Id="rId3"/></Relationships>
</file>

<file path=ppt/slides/_rels/slide26.xml.rels><?xml version="1.0" encoding="UTF-8" standalone="yes"?><Relationships xmlns="http://schemas.openxmlformats.org/package/2006/relationships"><Relationship Target="../notesSlides/notesSlide26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29.jpg" Type="http://schemas.openxmlformats.org/officeDocument/2006/relationships/image" Id="rId3"/></Relationships>
</file>

<file path=ppt/slides/_rels/slide27.xml.rels><?xml version="1.0" encoding="UTF-8" standalone="yes"?><Relationships xmlns="http://schemas.openxmlformats.org/package/2006/relationships"><Relationship Target="../notesSlides/notesSlide27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30.jpg" Type="http://schemas.openxmlformats.org/officeDocument/2006/relationships/image" Id="rId3"/></Relationships>
</file>

<file path=ppt/slides/_rels/slide28.xml.rels><?xml version="1.0" encoding="UTF-8" standalone="yes"?><Relationships xmlns="http://schemas.openxmlformats.org/package/2006/relationships"><Relationship Target="../notesSlides/notesSlide28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32.jpg" Type="http://schemas.openxmlformats.org/officeDocument/2006/relationships/image" Id="rId3"/></Relationships>
</file>

<file path=ppt/slides/_rels/slide29.xml.rels><?xml version="1.0" encoding="UTF-8" standalone="yes"?><Relationships xmlns="http://schemas.openxmlformats.org/package/2006/relationships"><Relationship Target="../notesSlides/notesSlide29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17.pn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1.jpg" Type="http://schemas.openxmlformats.org/officeDocument/2006/relationships/image" Id="rId4"/><Relationship Target="../media/image06.jp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8.jpg" Type="http://schemas.openxmlformats.org/officeDocument/2006/relationships/image" Id="rId3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4.jpg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2.jp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7.jpg" Type="http://schemas.openxmlformats.org/officeDocument/2006/relationships/image" Id="rId4"/><Relationship Target="../media/image00.jpg" Type="http://schemas.openxmlformats.org/officeDocument/2006/relationships/image" Id="rId3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10.jpg" Type="http://schemas.openxmlformats.org/officeDocument/2006/relationships/image" Id="rId4"/><Relationship Target="../media/image05.jpg" Type="http://schemas.openxmlformats.org/officeDocument/2006/relationships/image" Id="rId3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13.jp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" name="Shape 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23" name="Shape 2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0"/>
            <a:ext cy="5143500" cx="9143999"/>
          </a:xfrm>
          <a:prstGeom prst="rect">
            <a:avLst/>
          </a:prstGeom>
        </p:spPr>
      </p:pic>
      <p:sp>
        <p:nvSpPr>
          <p:cNvPr id="24" name="Shape 24"/>
          <p:cNvSpPr txBox="1"/>
          <p:nvPr>
            <p:ph type="title"/>
          </p:nvPr>
        </p:nvSpPr>
        <p:spPr>
          <a:xfrm>
            <a:off y="1505500" x="3143625"/>
            <a:ext cy="857400" cx="2556899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Wietkapje</a:t>
            </a:r>
          </a:p>
        </p:txBody>
      </p:sp>
      <p:sp>
        <p:nvSpPr>
          <p:cNvPr id="25" name="Shape 25"/>
          <p:cNvSpPr txBox="1"/>
          <p:nvPr/>
        </p:nvSpPr>
        <p:spPr>
          <a:xfrm>
            <a:off y="2784725" x="2489850"/>
            <a:ext cy="426000" cx="4302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2400" lang="nl"/>
              <a:t>Gemaakt door: Esmee 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6" name="Shape 96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8" name="Shape 9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151238"/>
            <a:ext cy="5143500" cx="6841524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Shape 99"/>
          <p:cNvSpPr/>
          <p:nvPr/>
        </p:nvSpPr>
        <p:spPr>
          <a:xfrm>
            <a:off y="393250" x="2937600"/>
            <a:ext cy="1037400" cx="1463400"/>
          </a:xfrm>
          <a:prstGeom prst="wedgeRoundRectCallout">
            <a:avLst>
              <a:gd fmla="val -64846" name="adj1"/>
              <a:gd fmla="val 67449" name="adj2"/>
              <a:gd fmla="val 0" name="adj3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Nee niet waar, ik heb het hier zelf geplukt!</a:t>
            </a:r>
          </a:p>
        </p:txBody>
      </p:sp>
      <p:sp>
        <p:nvSpPr>
          <p:cNvPr id="100" name="Shape 100"/>
          <p:cNvSpPr/>
          <p:nvPr/>
        </p:nvSpPr>
        <p:spPr>
          <a:xfrm rot="1979945">
            <a:off y="1043416" x="4525569"/>
            <a:ext cy="2239674" cx="3266221"/>
          </a:xfrm>
          <a:prstGeom prst="irregularSeal2">
            <a:avLst/>
          </a:prstGeom>
          <a:solidFill>
            <a:srgbClr val="FFFF00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RWAUR! JIJ HEBT MIJN WIET, ZONDER TE BETALEN!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4" name="Shape 10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5" name="Shape 105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6" name="Shape 106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07" name="Shape 10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156499"/>
            <a:ext cy="5143500" cx="683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Shape 108"/>
          <p:cNvSpPr/>
          <p:nvPr/>
        </p:nvSpPr>
        <p:spPr>
          <a:xfrm>
            <a:off y="1298137" x="4428750"/>
            <a:ext cy="1730213" cx="2850930"/>
          </a:xfrm>
          <a:prstGeom prst="irregularSeal2">
            <a:avLst/>
          </a:prstGeom>
          <a:solidFill>
            <a:srgbClr val="FFFF00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RWAURW! IK WIL MIJN WIET!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2" name="Shape 1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113" name="Shape 11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135725"/>
            <a:ext cy="5143500" cx="6828849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Shape 114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5" name="Shape 115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16" name="Shape 11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1736975" x="1426975"/>
            <a:ext cy="1006175" cx="142047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0" name="Shape 12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1" name="Shape 121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22" name="Shape 12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1" x="1244951"/>
            <a:ext cy="5143500" cx="688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Shape 123"/>
          <p:cNvSpPr txBox="1"/>
          <p:nvPr>
            <p:ph type="ctrTitle"/>
          </p:nvPr>
        </p:nvSpPr>
        <p:spPr>
          <a:xfrm>
            <a:off y="4194550" x="0"/>
            <a:ext cy="948900" cx="914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0" sz="3000" lang="nl">
                <a:solidFill>
                  <a:srgbClr val="FFFFFF"/>
                </a:solidFill>
              </a:rPr>
              <a:t>Wietkapje ging zo snel mogelijk naar oma met het wiet.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7" name="Shape 12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8" name="Shape 128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9" name="Shape 129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30" name="Shape 13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386900"/>
            <a:ext cy="5143500" cx="682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Shape 131"/>
          <p:cNvSpPr/>
          <p:nvPr/>
        </p:nvSpPr>
        <p:spPr>
          <a:xfrm>
            <a:off y="1405200" x="588100"/>
            <a:ext cy="1861200" cx="3093600"/>
          </a:xfrm>
          <a:prstGeom prst="cloudCallout">
            <a:avLst>
              <a:gd fmla="val 52962" name="adj1"/>
              <a:gd fmla="val -55076" name="adj2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Ik moet en zal eerder bij de oma van Wietkapje zijn! Heb al een wraak-plan.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5" name="Shape 1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6" name="Shape 136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37" name="Shape 13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255877"/>
            <a:ext cy="5143500" cx="68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 txBox="1"/>
          <p:nvPr>
            <p:ph type="ctrTitle"/>
          </p:nvPr>
        </p:nvSpPr>
        <p:spPr>
          <a:xfrm>
            <a:off y="4220051" x="776825"/>
            <a:ext cy="923399" cx="7772400"/>
          </a:xfrm>
          <a:prstGeom prst="rect">
            <a:avLst/>
          </a:prstGeom>
          <a:solidFill>
            <a:srgbClr val="000000"/>
          </a:solidFill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0" sz="3000" lang="nl">
                <a:solidFill>
                  <a:srgbClr val="FFFFFF"/>
                </a:solidFill>
              </a:rPr>
              <a:t>Ondertussen ligt de oma van Wietkapje op bed te slapen.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2" name="Shape 1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3" name="Shape 143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4" name="Shape 144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45" name="Shape 14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121162"/>
            <a:ext cy="5143500" cx="6901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Shape 146"/>
          <p:cNvSpPr/>
          <p:nvPr/>
        </p:nvSpPr>
        <p:spPr>
          <a:xfrm>
            <a:off y="823012" x="3327700"/>
            <a:ext cy="1835136" cx="1913814"/>
          </a:xfrm>
          <a:prstGeom prst="irregularSeal2">
            <a:avLst/>
          </a:prstGeom>
          <a:solidFill>
            <a:srgbClr val="FFFF00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Ik ga je opeten!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0" name="Shape 1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1" name="Shape 151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2" name="Shape 152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53" name="Shape 15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148450"/>
            <a:ext cy="5143500" cx="6847099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Shape 154"/>
          <p:cNvSpPr/>
          <p:nvPr/>
        </p:nvSpPr>
        <p:spPr>
          <a:xfrm>
            <a:off y="317250" x="6024225"/>
            <a:ext cy="1714499" cx="2284361"/>
          </a:xfrm>
          <a:prstGeom prst="irregularSeal2">
            <a:avLst/>
          </a:prstGeom>
          <a:solidFill>
            <a:srgbClr val="FFFF00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AUW!!!!! HELP!</a:t>
            </a:r>
          </a:p>
        </p:txBody>
      </p:sp>
      <p:pic>
        <p:nvPicPr>
          <p:cNvPr id="155" name="Shape 155"/>
          <p:cNvPicPr preferRelativeResize="0"/>
          <p:nvPr/>
        </p:nvPicPr>
        <p:blipFill>
          <a:blip r:embed="rId4"/>
          <a:stretch>
            <a:fillRect/>
          </a:stretch>
        </p:blipFill>
        <p:spPr>
          <a:xfrm rot="-5400000">
            <a:off y="2551724" x="6552224"/>
            <a:ext cy="2226925" cx="295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9" name="Shape 15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0" name="Shape 160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61" name="Shape 16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157562"/>
            <a:ext cy="5143500" cx="682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Shape 162"/>
          <p:cNvSpPr txBox="1"/>
          <p:nvPr>
            <p:ph type="ctrTitle"/>
          </p:nvPr>
        </p:nvSpPr>
        <p:spPr>
          <a:xfrm>
            <a:off y="3983692" x="764425"/>
            <a:ext cy="1159799" cx="7772400"/>
          </a:xfrm>
          <a:prstGeom prst="rect">
            <a:avLst/>
          </a:prstGeom>
          <a:solidFill>
            <a:srgbClr val="000000"/>
          </a:solidFill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0" sz="3000" lang="nl">
                <a:solidFill>
                  <a:srgbClr val="FFFFFF"/>
                </a:solidFill>
              </a:rPr>
              <a:t>De wolf lag op het bed, in plaats van de oma van Wietkapje.</a:t>
            </a: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6" name="Shape 16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7" name="Shape 167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8" name="Shape 168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69" name="Shape 16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146650"/>
            <a:ext cy="5143500" cx="6883999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Shape 170"/>
          <p:cNvSpPr/>
          <p:nvPr/>
        </p:nvSpPr>
        <p:spPr>
          <a:xfrm>
            <a:off y="1991850" x="1309150"/>
            <a:ext cy="1159799" cx="1861200"/>
          </a:xfrm>
          <a:prstGeom prst="wedgeRoundRectCallout">
            <a:avLst>
              <a:gd fmla="val 13384" name="adj1"/>
              <a:gd fmla="val -84993" name="adj2"/>
              <a:gd fmla="val 0" name="adj3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Alstublieft oma, ik heb een medicijn voor u dat werd aangeraden.</a:t>
            </a:r>
          </a:p>
        </p:txBody>
      </p:sp>
      <p:sp>
        <p:nvSpPr>
          <p:cNvPr id="171" name="Shape 171"/>
          <p:cNvSpPr/>
          <p:nvPr/>
        </p:nvSpPr>
        <p:spPr>
          <a:xfrm>
            <a:off y="0" x="0"/>
            <a:ext cy="993600" cx="2123399"/>
          </a:xfrm>
          <a:prstGeom prst="wedgeRoundRectCallout">
            <a:avLst>
              <a:gd fmla="val 44988" name="adj1"/>
              <a:gd fmla="val 68730" name="adj2"/>
              <a:gd fmla="val 0" name="adj3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Maar oma wat heeft een grote ogen,oren en mond? </a:t>
            </a:r>
          </a:p>
        </p:txBody>
      </p:sp>
      <p:sp>
        <p:nvSpPr>
          <p:cNvPr id="172" name="Shape 172"/>
          <p:cNvSpPr/>
          <p:nvPr/>
        </p:nvSpPr>
        <p:spPr>
          <a:xfrm>
            <a:off y="0" x="5928300"/>
            <a:ext cy="993600" cx="2249100"/>
          </a:xfrm>
          <a:prstGeom prst="wedgeRoundRectCallout">
            <a:avLst>
              <a:gd fmla="val 7687" name="adj1"/>
              <a:gd fmla="val 169251" name="adj2"/>
              <a:gd fmla="val 0" name="adj3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Met mijn oren kan ik je beter horen. Met mijn ogen kan ik je beter zien...</a:t>
            </a:r>
          </a:p>
        </p:txBody>
      </p:sp>
      <p:sp>
        <p:nvSpPr>
          <p:cNvPr id="173" name="Shape 173"/>
          <p:cNvSpPr/>
          <p:nvPr/>
        </p:nvSpPr>
        <p:spPr>
          <a:xfrm>
            <a:off y="993600" x="3747200"/>
            <a:ext cy="2073654" cx="2896830"/>
          </a:xfrm>
          <a:prstGeom prst="irregularSeal2">
            <a:avLst/>
          </a:prstGeom>
          <a:solidFill>
            <a:srgbClr val="FFFF00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En met mijn mond kon ik je OMA OPETEN!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" name="Shape 2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30" name="Shape 3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747337"/>
            <a:ext cy="5143500" cx="5649324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Shape 31"/>
          <p:cNvSpPr/>
          <p:nvPr/>
        </p:nvSpPr>
        <p:spPr>
          <a:xfrm>
            <a:off y="492200" x="1747350"/>
            <a:ext cy="1585200" cx="1992299"/>
          </a:xfrm>
          <a:prstGeom prst="cloudCallout">
            <a:avLst>
              <a:gd fmla="val 76906" name="adj1"/>
              <a:gd fmla="val -30830" name="adj2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Ik zal mijn zieke oma maar eens een bezoekje brengen.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7" name="Shape 17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8" name="Shape 178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9" name="Shape 179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80" name="Shape 18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988300"/>
            <a:ext cy="5143500" cx="687437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Shape 181"/>
          <p:cNvSpPr/>
          <p:nvPr/>
        </p:nvSpPr>
        <p:spPr>
          <a:xfrm>
            <a:off y="1834999" x="3353975"/>
            <a:ext cy="1670004" cx="3630798"/>
          </a:xfrm>
          <a:prstGeom prst="irregularSeal2">
            <a:avLst/>
          </a:prstGeom>
          <a:solidFill>
            <a:srgbClr val="FFFF00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RWAURW, IK DOE ALLES VOOR MIJN WIET!</a:t>
            </a:r>
          </a:p>
        </p:txBody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5" name="Shape 18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6" name="Shape 186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7" name="Shape 187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88" name="Shape 18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076750"/>
            <a:ext cy="5143500" cx="6818676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Shape 189"/>
          <p:cNvSpPr/>
          <p:nvPr/>
        </p:nvSpPr>
        <p:spPr>
          <a:xfrm>
            <a:off y="1435800" x="5424900"/>
            <a:ext cy="2189052" cx="2556035"/>
          </a:xfrm>
          <a:prstGeom prst="irregularSeal2">
            <a:avLst/>
          </a:prstGeom>
          <a:solidFill>
            <a:srgbClr val="FFFF00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HELP! HIJ HEEFT MIJN OMA EN MIJN WIET!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3" name="Shape 19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4" name="Shape 194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5" name="Shape 195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96" name="Shape 19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070175"/>
            <a:ext cy="5143500" cx="682884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Shape 197"/>
          <p:cNvSpPr/>
          <p:nvPr/>
        </p:nvSpPr>
        <p:spPr>
          <a:xfrm>
            <a:off y="1428700" x="4546725"/>
            <a:ext cy="1061699" cx="1966199"/>
          </a:xfrm>
          <a:prstGeom prst="cloudCallout">
            <a:avLst>
              <a:gd fmla="val -71999" name="adj1"/>
              <a:gd fmla="val -64816" name="adj2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ONEE, een jager!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1" name="Shape 20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2" name="Shape 202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03" name="Shape 20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102975"/>
            <a:ext cy="5143500" cx="691257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Shape 204"/>
          <p:cNvSpPr txBox="1"/>
          <p:nvPr>
            <p:ph type="ctrTitle"/>
          </p:nvPr>
        </p:nvSpPr>
        <p:spPr>
          <a:xfrm>
            <a:off y="4471496" x="685800"/>
            <a:ext cy="672000" cx="7772400"/>
          </a:xfrm>
          <a:prstGeom prst="rect">
            <a:avLst/>
          </a:prstGeom>
          <a:solidFill>
            <a:srgbClr val="000000"/>
          </a:solidFill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3000" lang="nl">
                <a:solidFill>
                  <a:srgbClr val="FFFFFF"/>
                </a:solidFill>
              </a:rPr>
              <a:t>De jager hield de wolf tegen.</a:t>
            </a:r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8" name="Shape 20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9" name="Shape 209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10" name="Shape 21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148774"/>
            <a:ext cy="5143500" cx="666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Shape 211"/>
          <p:cNvSpPr txBox="1"/>
          <p:nvPr>
            <p:ph type="ctrTitle"/>
          </p:nvPr>
        </p:nvSpPr>
        <p:spPr>
          <a:xfrm>
            <a:off y="4510796" x="685800"/>
            <a:ext cy="632699" cx="7772400"/>
          </a:xfrm>
          <a:prstGeom prst="rect">
            <a:avLst/>
          </a:prstGeom>
          <a:solidFill>
            <a:srgbClr val="000000"/>
          </a:solidFill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3000" lang="nl">
                <a:solidFill>
                  <a:srgbClr val="FFFFFF"/>
                </a:solidFill>
              </a:rPr>
              <a:t>Haalde hem neer.</a:t>
            </a:r>
          </a:p>
        </p:txBody>
      </p:sp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5" name="Shape 21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16" name="Shape 216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7" name="Shape 217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18" name="Shape 21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288600"/>
            <a:ext cy="5143500" cx="6812225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Shape 219"/>
          <p:cNvSpPr/>
          <p:nvPr/>
        </p:nvSpPr>
        <p:spPr>
          <a:xfrm>
            <a:off y="865125" x="5634725"/>
            <a:ext cy="784799" cx="2361300"/>
          </a:xfrm>
          <a:prstGeom prst="wedgeRoundRectCallout">
            <a:avLst>
              <a:gd fmla="val -33899" name="adj1"/>
              <a:gd fmla="val -90810" name="adj2"/>
              <a:gd fmla="val 0" name="adj3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Ik ga de oma van wietkapje uit je buik halen!</a:t>
            </a:r>
          </a:p>
        </p:txBody>
      </p:sp>
      <p:sp>
        <p:nvSpPr>
          <p:cNvPr id="220" name="Shape 220"/>
          <p:cNvSpPr/>
          <p:nvPr/>
        </p:nvSpPr>
        <p:spPr>
          <a:xfrm>
            <a:off y="701775" x="2357675"/>
            <a:ext cy="784799" cx="1900799"/>
          </a:xfrm>
          <a:prstGeom prst="wedgeRoundRectCallout">
            <a:avLst>
              <a:gd fmla="val 53439" name="adj1"/>
              <a:gd fmla="val -93001" name="adj2"/>
              <a:gd fmla="val 0" name="adj3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Ook arresteer ik je!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4" name="Shape 22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25" name="Shape 225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26" name="Shape 22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092025"/>
            <a:ext cy="5143500" cx="6622999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Shape 227"/>
          <p:cNvSpPr txBox="1"/>
          <p:nvPr>
            <p:ph type="ctrTitle"/>
          </p:nvPr>
        </p:nvSpPr>
        <p:spPr>
          <a:xfrm>
            <a:off y="4445096" x="685800"/>
            <a:ext cy="698400" cx="7772400"/>
          </a:xfrm>
          <a:prstGeom prst="rect">
            <a:avLst/>
          </a:prstGeom>
          <a:solidFill>
            <a:srgbClr val="000000"/>
          </a:solidFill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3000" lang="nl">
                <a:solidFill>
                  <a:srgbClr val="FFFFFF"/>
                </a:solidFill>
              </a:rPr>
              <a:t>Oma was bevrijd uit de buik van de wolf.</a:t>
            </a:r>
          </a:p>
        </p:txBody>
      </p:sp>
    </p:spTree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1" name="Shape 23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32" name="Shape 232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33" name="Shape 2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343200"/>
            <a:ext cy="5143500" cx="6847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Shape 234"/>
          <p:cNvSpPr/>
          <p:nvPr/>
        </p:nvSpPr>
        <p:spPr>
          <a:xfrm>
            <a:off y="2162775" x="6683250"/>
            <a:ext cy="1088099" cx="1415699"/>
          </a:xfrm>
          <a:prstGeom prst="wedgeRoundRectCallout">
            <a:avLst>
              <a:gd fmla="val -30464" name="adj1"/>
              <a:gd fmla="val -58900" name="adj2"/>
              <a:gd fmla="val 0" name="adj3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Ik heb wiet voor je als medicijn.</a:t>
            </a:r>
          </a:p>
        </p:txBody>
      </p:sp>
      <p:sp>
        <p:nvSpPr>
          <p:cNvPr id="235" name="Shape 235"/>
          <p:cNvSpPr/>
          <p:nvPr/>
        </p:nvSpPr>
        <p:spPr>
          <a:xfrm>
            <a:off y="1874450" x="2069375"/>
            <a:ext cy="1153499" cx="2031899"/>
          </a:xfrm>
          <a:prstGeom prst="wedgeRoundRectCallout">
            <a:avLst>
              <a:gd fmla="val 20963" name="adj1"/>
              <a:gd fmla="val -87499" name="adj2"/>
              <a:gd fmla="val 0" name="adj3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Dankjewel, Ik denk niet dat het zou helpen. Maar wat kan het kwaad.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9" name="Shape 2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40" name="Shape 240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1" name="Shape 241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42" name="Shape 24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663775"/>
            <a:ext cy="5143500" cx="6485474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Shape 243"/>
          <p:cNvSpPr/>
          <p:nvPr/>
        </p:nvSpPr>
        <p:spPr>
          <a:xfrm>
            <a:off y="1181300" x="3432625"/>
            <a:ext cy="784799" cx="1376399"/>
          </a:xfrm>
          <a:prstGeom prst="wedgeRoundRectCallout">
            <a:avLst>
              <a:gd fmla="val 4281" name="adj1"/>
              <a:gd fmla="val -106983" name="adj2"/>
              <a:gd fmla="val 0" name="adj3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Dankjewel Wietkapje.</a:t>
            </a:r>
          </a:p>
        </p:txBody>
      </p:sp>
      <p:sp>
        <p:nvSpPr>
          <p:cNvPr id="244" name="Shape 244"/>
          <p:cNvSpPr/>
          <p:nvPr/>
        </p:nvSpPr>
        <p:spPr>
          <a:xfrm>
            <a:off y="2084150" x="5896775"/>
            <a:ext cy="865199" cx="1900799"/>
          </a:xfrm>
          <a:prstGeom prst="wedgeRoundRectCallout">
            <a:avLst>
              <a:gd fmla="val -54824" name="adj1"/>
              <a:gd fmla="val -111030" name="adj2"/>
              <a:gd fmla="val 0" name="adj3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Alstublieft oma.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8" name="Shape 24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249" name="Shape 24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0"/>
            <a:ext cy="5143500" cx="9143999"/>
          </a:xfrm>
          <a:prstGeom prst="rect">
            <a:avLst/>
          </a:prstGeom>
        </p:spPr>
      </p:pic>
      <p:sp>
        <p:nvSpPr>
          <p:cNvPr id="250" name="Shape 250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6000" lang="nl">
                <a:latin typeface="Corsiva"/>
                <a:ea typeface="Corsiva"/>
                <a:cs typeface="Corsiva"/>
                <a:sym typeface="Corsiva"/>
              </a:rPr>
              <a:t>Einde</a:t>
            </a:r>
          </a:p>
        </p:txBody>
      </p:sp>
      <p:sp>
        <p:nvSpPr>
          <p:cNvPr id="251" name="Shape 251"/>
          <p:cNvSpPr txBox="1"/>
          <p:nvPr/>
        </p:nvSpPr>
        <p:spPr>
          <a:xfrm>
            <a:off y="456750" x="1638375"/>
            <a:ext cy="764700" cx="58089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sz="3000" lang="nl"/>
              <a:t>Ze leefde nog lang en gelukkig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14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" name="Shape 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36" name="Shape 3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-9250" x="0"/>
            <a:ext cy="5234200" cx="616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Shape 3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-9250" x="3744037"/>
            <a:ext cy="5234200" cx="7202774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Shape 38"/>
          <p:cNvSpPr/>
          <p:nvPr/>
        </p:nvSpPr>
        <p:spPr>
          <a:xfrm>
            <a:off y="1186375" x="395925"/>
            <a:ext cy="1651799" cx="2116800"/>
          </a:xfrm>
          <a:prstGeom prst="cloudCallout">
            <a:avLst>
              <a:gd fmla="val 46160" name="adj1"/>
              <a:gd fmla="val -78971" name="adj2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Ik moet natuurlijk wel een medicijn voor oma hebben.</a:t>
            </a:r>
          </a:p>
        </p:txBody>
      </p:sp>
      <p:sp>
        <p:nvSpPr>
          <p:cNvPr id="39" name="Shape 39"/>
          <p:cNvSpPr/>
          <p:nvPr/>
        </p:nvSpPr>
        <p:spPr>
          <a:xfrm>
            <a:off y="1651575" x="4367550"/>
            <a:ext cy="1337099" cx="1661099"/>
          </a:xfrm>
          <a:prstGeom prst="wedgeRoundRectCallout">
            <a:avLst>
              <a:gd fmla="val 17309" name="adj1"/>
              <a:gd fmla="val -80385" name="adj2"/>
              <a:gd fmla="val 0" name="adj3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Hallo ik ben Wietkapje, weet u toevallig een medicijn dat mijn oma beter maakt?</a:t>
            </a:r>
          </a:p>
        </p:txBody>
      </p:sp>
      <p:sp>
        <p:nvSpPr>
          <p:cNvPr id="40" name="Shape 40"/>
          <p:cNvSpPr/>
          <p:nvPr/>
        </p:nvSpPr>
        <p:spPr>
          <a:xfrm>
            <a:off y="1560025" x="6700575"/>
            <a:ext cy="904499" cx="1289699"/>
          </a:xfrm>
          <a:prstGeom prst="wedgeRoundRectCallout">
            <a:avLst>
              <a:gd fmla="val 76338" name="adj1"/>
              <a:gd fmla="val -61614" name="adj2"/>
              <a:gd fmla="val 0" name="adj3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Ik heb wel wat wiet voor je.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" name="Shape 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5" name="Shape 45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" name="Shape 46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47" name="Shape 4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441500"/>
            <a:ext cy="5143500" cx="672695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Shape 48"/>
          <p:cNvSpPr/>
          <p:nvPr/>
        </p:nvSpPr>
        <p:spPr>
          <a:xfrm>
            <a:off y="326650" x="2831950"/>
            <a:ext cy="895799" cx="2141999"/>
          </a:xfrm>
          <a:prstGeom prst="wedgeRoundRectCallout">
            <a:avLst>
              <a:gd fmla="val -25020" name="adj1"/>
              <a:gd fmla="val 87090" name="adj2"/>
              <a:gd fmla="val 0" name="adj3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Oke, hoeveel kost het wiet? </a:t>
            </a:r>
          </a:p>
        </p:txBody>
      </p:sp>
      <p:sp>
        <p:nvSpPr>
          <p:cNvPr id="49" name="Shape 49"/>
          <p:cNvSpPr/>
          <p:nvPr/>
        </p:nvSpPr>
        <p:spPr>
          <a:xfrm>
            <a:off y="701650" x="6217875"/>
            <a:ext cy="702299" cx="1875899"/>
          </a:xfrm>
          <a:prstGeom prst="wedgeRoundRectCallout">
            <a:avLst>
              <a:gd fmla="val -53140" name="adj1"/>
              <a:gd fmla="val 112516" name="adj2"/>
              <a:gd fmla="val 0" name="adj3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500,- euro!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56" name="Shape 5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258650"/>
            <a:ext cy="5143500" cx="682034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Shape 57"/>
          <p:cNvSpPr/>
          <p:nvPr/>
        </p:nvSpPr>
        <p:spPr>
          <a:xfrm>
            <a:off y="145225" x="2965100"/>
            <a:ext cy="859199" cx="1948500"/>
          </a:xfrm>
          <a:prstGeom prst="wedgeRoundRectCallout">
            <a:avLst>
              <a:gd fmla="val -55591" name="adj1"/>
              <a:gd fmla="val 70492" name="adj2"/>
              <a:gd fmla="val 0" name="adj3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Nee dat is te duur!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1" name="Shape 6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62" name="Shape 6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627124"/>
            <a:ext cy="5143500" cx="576597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Shape 63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4" name="Shape 64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5" name="Shape 65"/>
          <p:cNvSpPr/>
          <p:nvPr/>
        </p:nvSpPr>
        <p:spPr>
          <a:xfrm>
            <a:off y="1048350" x="458675"/>
            <a:ext cy="1354200" cx="1943699"/>
          </a:xfrm>
          <a:prstGeom prst="cloudCallout">
            <a:avLst>
              <a:gd fmla="val 80070" name="adj1"/>
              <a:gd fmla="val -72626" name="adj2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kijk wiet!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9" name="Shape 6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0" name="Shape 70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1" name="Shape 71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2" name="Shape 7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-520875" x="-316100"/>
            <a:ext cy="5664375" cx="946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Shape 7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-406275" x="5194800"/>
            <a:ext cy="2743149" cx="367372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Shape 74"/>
          <p:cNvSpPr/>
          <p:nvPr/>
        </p:nvSpPr>
        <p:spPr>
          <a:xfrm>
            <a:off y="2516700" x="-135400"/>
            <a:ext cy="1277700" cx="2162399"/>
          </a:xfrm>
          <a:prstGeom prst="cloudCallout">
            <a:avLst>
              <a:gd fmla="val 27103" name="adj1"/>
              <a:gd fmla="val -86513" name="adj2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Ik kan hier zelf gratis wiet plukken!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9" name="Shape 79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0" name="Shape 80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81" name="Shape 8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840875" x="0"/>
            <a:ext cy="4346324" cx="4643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8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840875" x="4400925"/>
            <a:ext cy="4302624" cx="4743074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Shape 83"/>
          <p:cNvSpPr txBox="1"/>
          <p:nvPr/>
        </p:nvSpPr>
        <p:spPr>
          <a:xfrm>
            <a:off y="43675" x="10925"/>
            <a:ext cy="687900" cx="9074699"/>
          </a:xfrm>
          <a:prstGeom prst="rect">
            <a:avLst/>
          </a:prstGeom>
          <a:solidFill>
            <a:srgbClr val="000000"/>
          </a:solidFill>
        </p:spPr>
        <p:txBody>
          <a:bodyPr bIns="91425" rIns="91425" lIns="91425" t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sz="3000" lang="nl">
                <a:solidFill>
                  <a:srgbClr val="FFFFFF"/>
                </a:solidFill>
              </a:rPr>
              <a:t>Wietkapje plukt wat wiet.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8" name="Shape 88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9" name="Shape 89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0" name="Shape 9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1102950"/>
            <a:ext cy="5143500" cx="6639599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/>
          <p:nvPr/>
        </p:nvSpPr>
        <p:spPr>
          <a:xfrm>
            <a:off y="1024950" x="5149950"/>
            <a:ext cy="1159799" cx="2020199"/>
          </a:xfrm>
          <a:prstGeom prst="cloudCallout">
            <a:avLst>
              <a:gd fmla="val -47415" name="adj1"/>
              <a:gd fmla="val -68529" name="adj2"/>
            </a:avLst>
          </a:prstGeom>
          <a:solidFill>
            <a:srgbClr val="FFFFFF"/>
          </a:solidFill>
          <a:ln w="19050" cap="flat">
            <a:solidFill>
              <a:schemeClr val="dk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Nu snel naar oma toe.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restart="never" dur="indefinite" nodeType="tmRoot">
          <p:childTnLst>
            <p:seq nextAc="seek" concurrent="1">
              <p:cTn id="2" dur="indefinite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presetID="10" fill="hold" presetSubtype="0" presetClass="entr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dur="2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light-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