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4"/><Relationship Target="../media/image15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jpg" Type="http://schemas.openxmlformats.org/officeDocument/2006/relationships/image" Id="rId4"/><Relationship Target="../media/image20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500" cx="9143999"/>
          </a:xfrm>
          <a:prstGeom prst="rect">
            <a:avLst/>
          </a:prstGeom>
        </p:spPr>
      </p:pic>
      <p:sp>
        <p:nvSpPr>
          <p:cNvPr id="24" name="Shape 24"/>
          <p:cNvSpPr txBox="1"/>
          <p:nvPr>
            <p:ph type="title"/>
          </p:nvPr>
        </p:nvSpPr>
        <p:spPr>
          <a:xfrm>
            <a:off y="1505500" x="3143625"/>
            <a:ext cy="857400" cx="2556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Wietkapje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y="2784725" x="2489850"/>
            <a:ext cy="426000" cx="430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nl"/>
              <a:t>Gemaakt door: Esmee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51238"/>
            <a:ext cy="5143500" cx="68415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y="393250" x="2937600"/>
            <a:ext cy="1037400" cx="1463400"/>
          </a:xfrm>
          <a:prstGeom prst="wedgeRoundRectCallout">
            <a:avLst>
              <a:gd fmla="val -64846" name="adj1"/>
              <a:gd fmla="val 67449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Nee niet waar, ik heb het hier zelf geplukt!</a:t>
            </a:r>
          </a:p>
        </p:txBody>
      </p:sp>
      <p:sp>
        <p:nvSpPr>
          <p:cNvPr id="100" name="Shape 100"/>
          <p:cNvSpPr/>
          <p:nvPr/>
        </p:nvSpPr>
        <p:spPr>
          <a:xfrm rot="1979945">
            <a:off y="1043416" x="4525569"/>
            <a:ext cy="2239674" cx="3266221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RWAUR! JIJ HEBT MIJN WIET, ZONDER TE BETALEN!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56499"/>
            <a:ext cy="5143500" cx="6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y="1298137" x="4428750"/>
            <a:ext cy="1730213" cx="2850930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RWAURW! IK WIL MIJN WIET!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35725"/>
            <a:ext cy="5143500" cx="68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736975" x="1426975"/>
            <a:ext cy="1006175" cx="14204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" x="1244951"/>
            <a:ext cy="5143500" cx="68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type="ctrTitle"/>
          </p:nvPr>
        </p:nvSpPr>
        <p:spPr>
          <a:xfrm>
            <a:off y="4194550" x="0"/>
            <a:ext cy="948900" cx="914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3000" lang="nl">
                <a:solidFill>
                  <a:srgbClr val="FFFFFF"/>
                </a:solidFill>
              </a:rPr>
              <a:t>Wietkapje ging zo snel mogelijk naar oma met het wiet.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86900"/>
            <a:ext cy="5143500" cx="68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y="1405200" x="588100"/>
            <a:ext cy="1861200" cx="3093600"/>
          </a:xfrm>
          <a:prstGeom prst="cloudCallout">
            <a:avLst>
              <a:gd fmla="val 52962" name="adj1"/>
              <a:gd fmla="val -55076" name="adj2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Ik moet en zal eerder bij de oma van Wietkapje zijn! Heb al een wraak-plan.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255877"/>
            <a:ext cy="5143500" cx="68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>
            <p:ph type="ctrTitle"/>
          </p:nvPr>
        </p:nvSpPr>
        <p:spPr>
          <a:xfrm>
            <a:off y="4220051" x="776825"/>
            <a:ext cy="923399" cx="77724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3000" lang="nl">
                <a:solidFill>
                  <a:srgbClr val="FFFFFF"/>
                </a:solidFill>
              </a:rPr>
              <a:t>Ondertussen ligt de oma van Wietkapje op bed te slapen.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21162"/>
            <a:ext cy="5143500" cx="69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y="823012" x="3327700"/>
            <a:ext cy="1835136" cx="1913814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Ik ga je opeten!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48450"/>
            <a:ext cy="5143500" cx="68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y="317250" x="6024225"/>
            <a:ext cy="1714499" cx="2284361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AUW!!!!! HELP!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5400000">
            <a:off y="2551724" x="6552224"/>
            <a:ext cy="2226925" cx="29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57562"/>
            <a:ext cy="5143500" cx="68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ctrTitle"/>
          </p:nvPr>
        </p:nvSpPr>
        <p:spPr>
          <a:xfrm>
            <a:off y="3983692" x="764425"/>
            <a:ext cy="1159799" cx="77724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3000" lang="nl">
                <a:solidFill>
                  <a:srgbClr val="FFFFFF"/>
                </a:solidFill>
              </a:rPr>
              <a:t>De wolf lag op het bed, in plaats van de oma van Wietkapje.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46650"/>
            <a:ext cy="5143500" cx="68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y="1991850" x="1309150"/>
            <a:ext cy="1159799" cx="1861200"/>
          </a:xfrm>
          <a:prstGeom prst="wedgeRoundRectCallout">
            <a:avLst>
              <a:gd fmla="val 13384" name="adj1"/>
              <a:gd fmla="val -84993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Alstublieft oma, ik heb een medicijn voor u dat werd aangeraden.</a:t>
            </a:r>
          </a:p>
        </p:txBody>
      </p:sp>
      <p:sp>
        <p:nvSpPr>
          <p:cNvPr id="171" name="Shape 171"/>
          <p:cNvSpPr/>
          <p:nvPr/>
        </p:nvSpPr>
        <p:spPr>
          <a:xfrm>
            <a:off y="0" x="0"/>
            <a:ext cy="993600" cx="2123399"/>
          </a:xfrm>
          <a:prstGeom prst="wedgeRoundRectCallout">
            <a:avLst>
              <a:gd fmla="val 44988" name="adj1"/>
              <a:gd fmla="val 68730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Maar oma wat heeft een grote ogen,oren en mond? </a:t>
            </a:r>
          </a:p>
        </p:txBody>
      </p:sp>
      <p:sp>
        <p:nvSpPr>
          <p:cNvPr id="172" name="Shape 172"/>
          <p:cNvSpPr/>
          <p:nvPr/>
        </p:nvSpPr>
        <p:spPr>
          <a:xfrm>
            <a:off y="0" x="5928300"/>
            <a:ext cy="993600" cx="2249100"/>
          </a:xfrm>
          <a:prstGeom prst="wedgeRoundRectCallout">
            <a:avLst>
              <a:gd fmla="val 7687" name="adj1"/>
              <a:gd fmla="val 169251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Met mijn oren kan ik je beter horen. Met mijn ogen kan ik je beter zien...</a:t>
            </a:r>
          </a:p>
        </p:txBody>
      </p:sp>
      <p:sp>
        <p:nvSpPr>
          <p:cNvPr id="173" name="Shape 173"/>
          <p:cNvSpPr/>
          <p:nvPr/>
        </p:nvSpPr>
        <p:spPr>
          <a:xfrm>
            <a:off y="993600" x="3747200"/>
            <a:ext cy="2073654" cx="2896830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En met mijn mond kon ik je OMA OPETEN!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747337"/>
            <a:ext cy="5143500" cx="564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y="492200" x="1747350"/>
            <a:ext cy="1585200" cx="1992299"/>
          </a:xfrm>
          <a:prstGeom prst="cloudCallout">
            <a:avLst>
              <a:gd fmla="val 76906" name="adj1"/>
              <a:gd fmla="val -30830" name="adj2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Ik zal mijn zieke oma maar eens een bezoekje brengen.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988300"/>
            <a:ext cy="5143500" cx="687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y="1834999" x="3353975"/>
            <a:ext cy="1670004" cx="3630798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RWAURW, IK DOE ALLES VOOR MIJN WIET!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076750"/>
            <a:ext cy="5143500" cx="681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y="1435800" x="5424900"/>
            <a:ext cy="2189052" cx="2556035"/>
          </a:xfrm>
          <a:prstGeom prst="irregularSeal2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HELP! HIJ HEEFT MIJN OMA EN MIJN WIET!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070175"/>
            <a:ext cy="5143500" cx="68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y="1428700" x="4546725"/>
            <a:ext cy="1061699" cx="1966199"/>
          </a:xfrm>
          <a:prstGeom prst="cloudCallout">
            <a:avLst>
              <a:gd fmla="val -71999" name="adj1"/>
              <a:gd fmla="val -64816" name="adj2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ONEE, een jager!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02975"/>
            <a:ext cy="5143500" cx="691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>
            <p:ph type="ctrTitle"/>
          </p:nvPr>
        </p:nvSpPr>
        <p:spPr>
          <a:xfrm>
            <a:off y="4471496" x="685800"/>
            <a:ext cy="672000" cx="77724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nl">
                <a:solidFill>
                  <a:srgbClr val="FFFFFF"/>
                </a:solidFill>
              </a:rPr>
              <a:t>De jager hield de wolf tegen.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48774"/>
            <a:ext cy="5143500" cx="66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>
            <p:ph type="ctrTitle"/>
          </p:nvPr>
        </p:nvSpPr>
        <p:spPr>
          <a:xfrm>
            <a:off y="4510796" x="685800"/>
            <a:ext cy="632699" cx="77724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nl">
                <a:solidFill>
                  <a:srgbClr val="FFFFFF"/>
                </a:solidFill>
              </a:rPr>
              <a:t>Haalde hem neer.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288600"/>
            <a:ext cy="5143500" cx="68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y="865125" x="5634725"/>
            <a:ext cy="784799" cx="2361300"/>
          </a:xfrm>
          <a:prstGeom prst="wedgeRoundRectCallout">
            <a:avLst>
              <a:gd fmla="val -33899" name="adj1"/>
              <a:gd fmla="val -90810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Ik ga de oma van wietkapje uit je buik halen!</a:t>
            </a:r>
          </a:p>
        </p:txBody>
      </p:sp>
      <p:sp>
        <p:nvSpPr>
          <p:cNvPr id="220" name="Shape 220"/>
          <p:cNvSpPr/>
          <p:nvPr/>
        </p:nvSpPr>
        <p:spPr>
          <a:xfrm>
            <a:off y="701775" x="2357675"/>
            <a:ext cy="784799" cx="1900799"/>
          </a:xfrm>
          <a:prstGeom prst="wedgeRoundRectCallout">
            <a:avLst>
              <a:gd fmla="val 53439" name="adj1"/>
              <a:gd fmla="val -93001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Ook arresteer ik je!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092025"/>
            <a:ext cy="5143500" cx="662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>
            <p:ph type="ctrTitle"/>
          </p:nvPr>
        </p:nvSpPr>
        <p:spPr>
          <a:xfrm>
            <a:off y="4445096" x="685800"/>
            <a:ext cy="698400" cx="7772400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nl">
                <a:solidFill>
                  <a:srgbClr val="FFFFFF"/>
                </a:solidFill>
              </a:rPr>
              <a:t>Oma was bevrijd uit de buik van de wolf.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43200"/>
            <a:ext cy="5143500" cx="68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y="2162775" x="6683250"/>
            <a:ext cy="1088099" cx="1415699"/>
          </a:xfrm>
          <a:prstGeom prst="wedgeRoundRectCallout">
            <a:avLst>
              <a:gd fmla="val -30464" name="adj1"/>
              <a:gd fmla="val -58900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Ik heb wiet voor je als medicijn.</a:t>
            </a:r>
          </a:p>
        </p:txBody>
      </p:sp>
      <p:sp>
        <p:nvSpPr>
          <p:cNvPr id="235" name="Shape 235"/>
          <p:cNvSpPr/>
          <p:nvPr/>
        </p:nvSpPr>
        <p:spPr>
          <a:xfrm>
            <a:off y="1874450" x="2069375"/>
            <a:ext cy="1153499" cx="2031899"/>
          </a:xfrm>
          <a:prstGeom prst="wedgeRoundRectCallout">
            <a:avLst>
              <a:gd fmla="val 20963" name="adj1"/>
              <a:gd fmla="val -87499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Dankjewel, Ik denk niet dat het zou helpen. Maar wat kan het kwaad.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663775"/>
            <a:ext cy="5143500" cx="648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y="1181300" x="3432625"/>
            <a:ext cy="784799" cx="1376399"/>
          </a:xfrm>
          <a:prstGeom prst="wedgeRoundRectCallout">
            <a:avLst>
              <a:gd fmla="val 4281" name="adj1"/>
              <a:gd fmla="val -106983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Dankjewel Wietkapje.</a:t>
            </a:r>
          </a:p>
        </p:txBody>
      </p:sp>
      <p:sp>
        <p:nvSpPr>
          <p:cNvPr id="244" name="Shape 244"/>
          <p:cNvSpPr/>
          <p:nvPr/>
        </p:nvSpPr>
        <p:spPr>
          <a:xfrm>
            <a:off y="2084150" x="5896775"/>
            <a:ext cy="865199" cx="1900799"/>
          </a:xfrm>
          <a:prstGeom prst="wedgeRoundRectCallout">
            <a:avLst>
              <a:gd fmla="val -54824" name="adj1"/>
              <a:gd fmla="val -111030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Alstublieft oma.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9" name="Shape 2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500" cx="9143999"/>
          </a:xfrm>
          <a:prstGeom prst="rect">
            <a:avLst/>
          </a:prstGeom>
        </p:spPr>
      </p:pic>
      <p:sp>
        <p:nvSpPr>
          <p:cNvPr id="250" name="Shape 25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0" lang="nl">
                <a:latin typeface="Corsiva"/>
                <a:ea typeface="Corsiva"/>
                <a:cs typeface="Corsiva"/>
                <a:sym typeface="Corsiva"/>
              </a:rPr>
              <a:t>Einde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y="456750" x="1638375"/>
            <a:ext cy="764700" cx="5808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nl"/>
              <a:t>Ze leefde nog lang en gelukkig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6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9250" x="0"/>
            <a:ext cy="5234200" cx="61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-9250" x="3744037"/>
            <a:ext cy="5234200" cx="72027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y="1186375" x="395925"/>
            <a:ext cy="1651799" cx="2116800"/>
          </a:xfrm>
          <a:prstGeom prst="cloudCallout">
            <a:avLst>
              <a:gd fmla="val 46160" name="adj1"/>
              <a:gd fmla="val -78971" name="adj2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Ik moet natuurlijk wel een medicijn voor oma hebben.</a:t>
            </a:r>
          </a:p>
        </p:txBody>
      </p:sp>
      <p:sp>
        <p:nvSpPr>
          <p:cNvPr id="39" name="Shape 39"/>
          <p:cNvSpPr/>
          <p:nvPr/>
        </p:nvSpPr>
        <p:spPr>
          <a:xfrm>
            <a:off y="1651575" x="4367550"/>
            <a:ext cy="1337099" cx="1661099"/>
          </a:xfrm>
          <a:prstGeom prst="wedgeRoundRectCallout">
            <a:avLst>
              <a:gd fmla="val 17309" name="adj1"/>
              <a:gd fmla="val -80385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Hallo ik ben Wietkapje, weet u toevallig een medicijn dat mijn oma beter maakt?</a:t>
            </a:r>
          </a:p>
        </p:txBody>
      </p:sp>
      <p:sp>
        <p:nvSpPr>
          <p:cNvPr id="40" name="Shape 40"/>
          <p:cNvSpPr/>
          <p:nvPr/>
        </p:nvSpPr>
        <p:spPr>
          <a:xfrm>
            <a:off y="1560025" x="6700575"/>
            <a:ext cy="904499" cx="1289699"/>
          </a:xfrm>
          <a:prstGeom prst="wedgeRoundRectCallout">
            <a:avLst>
              <a:gd fmla="val 76338" name="adj1"/>
              <a:gd fmla="val -61614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Ik heb wel wat wiet voor je.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441500"/>
            <a:ext cy="5143500" cx="67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/>
          <p:nvPr/>
        </p:nvSpPr>
        <p:spPr>
          <a:xfrm>
            <a:off y="326650" x="2831950"/>
            <a:ext cy="895799" cx="2141999"/>
          </a:xfrm>
          <a:prstGeom prst="wedgeRoundRectCallout">
            <a:avLst>
              <a:gd fmla="val -25020" name="adj1"/>
              <a:gd fmla="val 87090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Oke, hoeveel kost het wiet? </a:t>
            </a:r>
          </a:p>
        </p:txBody>
      </p:sp>
      <p:sp>
        <p:nvSpPr>
          <p:cNvPr id="49" name="Shape 49"/>
          <p:cNvSpPr/>
          <p:nvPr/>
        </p:nvSpPr>
        <p:spPr>
          <a:xfrm>
            <a:off y="701650" x="6217875"/>
            <a:ext cy="702299" cx="1875899"/>
          </a:xfrm>
          <a:prstGeom prst="wedgeRoundRectCallout">
            <a:avLst>
              <a:gd fmla="val -53140" name="adj1"/>
              <a:gd fmla="val 112516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500,- euro!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258650"/>
            <a:ext cy="5143500" cx="68203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y="145225" x="2965100"/>
            <a:ext cy="859199" cx="1948500"/>
          </a:xfrm>
          <a:prstGeom prst="wedgeRoundRectCallout">
            <a:avLst>
              <a:gd fmla="val -55591" name="adj1"/>
              <a:gd fmla="val 70492" name="adj2"/>
              <a:gd fmla="val 0" name="adj3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Nee dat is te duur!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627124"/>
            <a:ext cy="5143500" cx="57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y="1048350" x="458675"/>
            <a:ext cy="1354200" cx="1943699"/>
          </a:xfrm>
          <a:prstGeom prst="cloudCallout">
            <a:avLst>
              <a:gd fmla="val 80070" name="adj1"/>
              <a:gd fmla="val -72626" name="adj2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kijk wiet!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-520875" x="-316100"/>
            <a:ext cy="5664375" cx="946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-406275" x="5194800"/>
            <a:ext cy="2743149" cx="36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y="2516700" x="-135400"/>
            <a:ext cy="1277700" cx="2162399"/>
          </a:xfrm>
          <a:prstGeom prst="cloudCallout">
            <a:avLst>
              <a:gd fmla="val 27103" name="adj1"/>
              <a:gd fmla="val -86513" name="adj2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Ik kan hier zelf gratis wiet plukken!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0875" x="0"/>
            <a:ext cy="4346324" cx="464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40875" x="4400925"/>
            <a:ext cy="4302624" cx="47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y="43675" x="10925"/>
            <a:ext cy="687900" cx="9074699"/>
          </a:xfrm>
          <a:prstGeom prst="rect">
            <a:avLst/>
          </a:prstGeom>
          <a:solidFill>
            <a:srgbClr val="000000"/>
          </a:solidFill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nl">
                <a:solidFill>
                  <a:srgbClr val="FFFFFF"/>
                </a:solidFill>
              </a:rPr>
              <a:t>Wietkapje plukt wat wiet.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02950"/>
            <a:ext cy="5143500" cx="663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y="1024950" x="5149950"/>
            <a:ext cy="1159799" cx="2020199"/>
          </a:xfrm>
          <a:prstGeom prst="cloudCallout">
            <a:avLst>
              <a:gd fmla="val -47415" name="adj1"/>
              <a:gd fmla="val -68529" name="adj2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/>
              <a:t>Nu snel naar oma toe.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